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40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56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1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8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67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4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38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2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0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4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27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F93730-FCF6-45DE-B8F9-BC30BBC4B9A3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3913051-95AA-4094-A8C1-F659A7F1F68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14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4734" y="1245326"/>
            <a:ext cx="85476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Решение кейс-ситуаций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«Как избежать конфликтов 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с родителями»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731" y="4798423"/>
            <a:ext cx="4955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Подготовила: Бабаджанова С.Я.,</a:t>
            </a:r>
          </a:p>
          <a:p>
            <a:pPr algn="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едагог-психолог МАДОУ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д/с </a:t>
            </a:r>
          </a:p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комбинированного вида №6 «Зоренька»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7882" y="5921829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Ступино - 2021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5109" y="95794"/>
            <a:ext cx="8821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9.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Ребенок стесняется подойти с просьбой, мама винит воспитателя.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7" y="926791"/>
            <a:ext cx="10601005" cy="42375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85109" y="5329646"/>
            <a:ext cx="908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«Почему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вы совсем не уделяете Софии внимание? Она стесняется подойти к вам сама,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говорит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что вы ее не замечаете и все время заняты какими-то делами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1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05646" y="139337"/>
            <a:ext cx="45807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Памятка</a:t>
            </a:r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для воспитателей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31" y="740229"/>
            <a:ext cx="878694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Не принимайте претензии родителей сразу на свой счет.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Не давайте волю эмоциям.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Не перебивайте родителей, дайте им высказаться.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Не копируйте интонацию родителей, когда они раздражены.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Следите за языком вашего тела.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Проявляйте неподдельный интерес к ребенку.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Сделайте ребенку косвенный комплимент.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Будьте терпеливы.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Поддержите родителей в их инициативах.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9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4369" y="2151017"/>
            <a:ext cx="84032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2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0429" y="139337"/>
            <a:ext cx="7511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1.</a:t>
            </a:r>
          </a:p>
          <a:p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Утром мама привела ребенка в группу и возмущается.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00" y="1045029"/>
            <a:ext cx="10428001" cy="41683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59886" y="5408023"/>
            <a:ext cx="767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«Что же Ирина Петровна вчера Саше даже свитер не надела на прогулку?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Всё же в шкафчике лежит. Неужели трудно?»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0126" y="130629"/>
            <a:ext cx="90917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2.</a:t>
            </a:r>
          </a:p>
          <a:p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Ребенок не хочет идти в детский сад. Мама обвиняет воспитателя.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66" y="1052079"/>
            <a:ext cx="10221869" cy="40859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572" y="5425440"/>
            <a:ext cx="11132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«Маша не хочет идти в детский сад, потому, что вы с ней разговариваете на повышенных тонах и постоянно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кричите на других детей. Как только она узнаёт, что сегодня Екатерина Андреевна, сразу в слезы.»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7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6589" y="139337"/>
            <a:ext cx="7998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3.</a:t>
            </a:r>
          </a:p>
          <a:p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Мама не довольна, что ребенок не участвовал в утреннике.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79" y="1056253"/>
            <a:ext cx="10189643" cy="40730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89046" y="5442857"/>
            <a:ext cx="701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«А почему мой Миша стих не читал? Почему вы ему не дали роль?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Он не танцевал, не участвовал в сценке. Это уже не первый раз.»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795" y="78377"/>
            <a:ext cx="8952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4.</a:t>
            </a:r>
          </a:p>
          <a:p>
            <a:pPr algn="ctr"/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Воспитатель сделала замечание маме, что ее ребенок неопрятен.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03" y="984069"/>
            <a:ext cx="10478994" cy="41887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50621" y="5521234"/>
            <a:ext cx="9090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«Что вы от меня хотите, я же работаю. Вам привели ребенка, вот вы за ним и смотрите.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Это ваша работа в конце концов.»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1829" y="60960"/>
            <a:ext cx="79683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5.</a:t>
            </a:r>
          </a:p>
          <a:p>
            <a:pPr algn="ctr"/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Вечером мама забирает ребенка и не находит его игрушку.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63" y="891957"/>
            <a:ext cx="10405074" cy="42722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64527" y="5425441"/>
            <a:ext cx="7248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«Мы сегодня с Костей с машинкой приходили, вы не знаете, где она?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Столько игрушек уже пропало. Что вы тут с ними только делаете?»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5223" y="95795"/>
            <a:ext cx="80815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6.</a:t>
            </a:r>
          </a:p>
          <a:p>
            <a:pPr algn="ctr"/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Вечером мама замечает, что ее дочь играет с той же куклой.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66" y="926792"/>
            <a:ext cx="10491728" cy="41938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04235" y="5416731"/>
            <a:ext cx="9383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«Почему Настя каждый вечер играет с одной и той же куклой?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У вас что, в группе других игрушек нет или вы их не даете детям, чтобы не разбрасывали?»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5109" y="121920"/>
            <a:ext cx="8821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7.</a:t>
            </a:r>
          </a:p>
          <a:p>
            <a:pPr algn="ctr"/>
            <a:r>
              <a:rPr lang="ru-RU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Воспитатель попросила принести ребенку другую сменную обувь.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1" y="952917"/>
            <a:ext cx="10326657" cy="41278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5787" y="5329646"/>
            <a:ext cx="10240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что, в сабо нельзя? Сане нравится, он их сам выбирал в магазине.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Их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легко надевать, легко мыть, да они вообще «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неубиваемые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».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 и так деньги платим, что вам еще нужно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?»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36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3783" y="87086"/>
            <a:ext cx="8264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Ситуация 8.</a:t>
            </a: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Мама недовольна, что воспитатель заставляла ребенка спать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49" y="918083"/>
            <a:ext cx="10535302" cy="42112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523" y="5425440"/>
            <a:ext cx="1024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«Мне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Лена пожаловалась, что ее вчера заставляли спать.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Неужели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нельзя было посидеть с ней, почитать книжку. Дома мы всегда так делаем, и она засыпает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</TotalTime>
  <Words>407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Wingdings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Фархад Бабаджанов</dc:creator>
  <cp:lastModifiedBy>Фархад</cp:lastModifiedBy>
  <cp:revision>17</cp:revision>
  <dcterms:created xsi:type="dcterms:W3CDTF">2019-10-29T15:48:54Z</dcterms:created>
  <dcterms:modified xsi:type="dcterms:W3CDTF">2021-02-02T15:30:37Z</dcterms:modified>
</cp:coreProperties>
</file>