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0000"/>
    <a:srgbClr val="007A37"/>
    <a:srgbClr val="304818"/>
    <a:srgbClr val="5C0000"/>
    <a:srgbClr val="476A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9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9CDA-FC53-411E-BDDF-B844CC832EEE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5C863-D3B9-4144-97D7-36F353622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0964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9CDA-FC53-411E-BDDF-B844CC832EEE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5C863-D3B9-4144-97D7-36F353622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636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9CDA-FC53-411E-BDDF-B844CC832EEE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5C863-D3B9-4144-97D7-36F353622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6356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9CDA-FC53-411E-BDDF-B844CC832EEE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5C863-D3B9-4144-97D7-36F353622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588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9CDA-FC53-411E-BDDF-B844CC832EEE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5C863-D3B9-4144-97D7-36F353622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0003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9CDA-FC53-411E-BDDF-B844CC832EEE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5C863-D3B9-4144-97D7-36F353622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099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9CDA-FC53-411E-BDDF-B844CC832EEE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5C863-D3B9-4144-97D7-36F353622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059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9CDA-FC53-411E-BDDF-B844CC832EEE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5C863-D3B9-4144-97D7-36F353622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615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9CDA-FC53-411E-BDDF-B844CC832EEE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5C863-D3B9-4144-97D7-36F353622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6652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9CDA-FC53-411E-BDDF-B844CC832EEE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5C863-D3B9-4144-97D7-36F353622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256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19CDA-FC53-411E-BDDF-B844CC832EEE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5C863-D3B9-4144-97D7-36F353622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2969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19CDA-FC53-411E-BDDF-B844CC832EEE}" type="datetimeFigureOut">
              <a:rPr lang="ru-RU" smtClean="0"/>
              <a:t>06.02.2021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95C863-D3B9-4144-97D7-36F3536224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8918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zen.yandex.ru/media/about_you_ru/kakoe-domashnee-jivotnoe-zavesti-rebenku-5c8113db005ecd00be66f6ab" TargetMode="External"/><Relationship Id="rId2" Type="http://schemas.openxmlformats.org/officeDocument/2006/relationships/hyperlink" Target="https://www.kp.ru/putevoditel/domashnie-zhivotnye/pitomtsy-dlya-rebenka/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>
            <a:alpha val="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07720" y="1173480"/>
            <a:ext cx="106451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8E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«Требования к мультимедийной презентации </a:t>
            </a:r>
          </a:p>
          <a:p>
            <a:pPr algn="ctr"/>
            <a:r>
              <a:rPr lang="ru-RU" sz="4000" b="1" dirty="0" smtClean="0">
                <a:solidFill>
                  <a:srgbClr val="8E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детей дошкольного возраста»</a:t>
            </a:r>
            <a:endParaRPr lang="ru-RU" sz="4000" b="1" dirty="0">
              <a:solidFill>
                <a:srgbClr val="8E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01840" y="3413760"/>
            <a:ext cx="47131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Подготовили: Бабаджанова С.Я., </a:t>
            </a:r>
          </a:p>
          <a:p>
            <a:pPr algn="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старший воспитатель;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Фенглер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А.Г., </a:t>
            </a:r>
          </a:p>
          <a:p>
            <a:pPr algn="r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оспитатель МАДОУ д/с </a:t>
            </a:r>
          </a:p>
          <a:p>
            <a:pPr algn="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комбинированного вида №6 «Зоренька»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91319" y="5608320"/>
            <a:ext cx="17105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12.02.2021г.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Ступино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208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>
            <a:alpha val="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2346960"/>
            <a:ext cx="7924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8E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Домашние животные</a:t>
            </a:r>
            <a:endParaRPr lang="ru-RU" sz="6000" b="1" dirty="0">
              <a:solidFill>
                <a:srgbClr val="8E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96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69720" y="2468880"/>
            <a:ext cx="90525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«Домашние животные»</a:t>
            </a:r>
            <a:endParaRPr lang="ru-RU" sz="6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04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82040" y="929640"/>
            <a:ext cx="9906000" cy="3123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</a:t>
            </a:r>
          </a:p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тему </a:t>
            </a:r>
          </a:p>
          <a:p>
            <a:pPr algn="ctr"/>
            <a:r>
              <a:rPr lang="ru-RU" sz="4800" b="1" dirty="0" smtClean="0">
                <a:solidFill>
                  <a:srgbClr val="8E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«Домашние животные»</a:t>
            </a:r>
          </a:p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ля детей старшего дошкольного возраста (старшая группа)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6240" y="3546521"/>
            <a:ext cx="2509480" cy="3311479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635631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>
            <a:alpha val="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87880" y="2133600"/>
            <a:ext cx="795118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 smtClean="0">
                <a:solidFill>
                  <a:srgbClr val="8E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ru-RU" sz="6000" b="1" dirty="0">
              <a:solidFill>
                <a:srgbClr val="8E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3605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>
            <a:alpha val="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1540" y="518161"/>
            <a:ext cx="1040892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rgbClr val="8E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должны учитывать педагоги, когда используют презентацию на занятиях:</a:t>
            </a:r>
          </a:p>
          <a:p>
            <a:pPr algn="ctr"/>
            <a:r>
              <a:rPr lang="ru-RU" sz="2800" dirty="0" smtClean="0">
                <a:solidFill>
                  <a:srgbClr val="8E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800" u="sng" dirty="0" smtClean="0">
                <a:solidFill>
                  <a:srgbClr val="8E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Временные ограничения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Для детей старшего дошкольного возраста время работы с презентацией – не более 10 минут. 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800" u="sng" dirty="0" smtClean="0">
                <a:solidFill>
                  <a:srgbClr val="8E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Объем информации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Количество слайдов – 10–15, отсутствие различных эффектов на одном слайде. 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800" u="sng" dirty="0" smtClean="0">
                <a:solidFill>
                  <a:srgbClr val="8E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Расстояние до экрана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С мультимедийным проектором расстояние от экрана до стульев, на которых сидят дети, – от 2 метров. </a:t>
            </a:r>
          </a:p>
          <a:p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	</a:t>
            </a:r>
            <a:r>
              <a:rPr lang="ru-RU" sz="2800" u="sng" dirty="0" smtClean="0">
                <a:solidFill>
                  <a:srgbClr val="8E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Гигиена зрения</a:t>
            </a:r>
            <a:r>
              <a:rPr lang="ru-RU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помещении должно быть хорошее освещение. После просмотра необходимо проводить гимнастику для глаз.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144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>
            <a:alpha val="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82040" y="929640"/>
            <a:ext cx="9906000" cy="31231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Презентация </a:t>
            </a:r>
          </a:p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тему </a:t>
            </a:r>
          </a:p>
          <a:p>
            <a:pPr algn="ctr"/>
            <a:r>
              <a:rPr lang="ru-RU" sz="4800" b="1" dirty="0" smtClean="0">
                <a:solidFill>
                  <a:srgbClr val="8E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«Домашние животные»</a:t>
            </a:r>
          </a:p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ля детей старшего дошкольного возраста (старшая группа)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9621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>
            <a:alpha val="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9094" y="589057"/>
            <a:ext cx="8501226" cy="5758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546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>
            <a:alpha val="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68" t="5556" r="6000" b="4000"/>
          <a:stretch/>
        </p:blipFill>
        <p:spPr>
          <a:xfrm>
            <a:off x="1484684" y="0"/>
            <a:ext cx="918331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56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>
            <a:alpha val="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67840" y="1371600"/>
            <a:ext cx="928116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Ссылки на источники:</a:t>
            </a: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https://www.kp.ru/putevoditel/domashnie-zhivotnye/pitomtsy-dlya-rebenka/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32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https://zen.yandex.ru/media/about_you_ru/kakoe-domashnee-jivotnoe-zavesti-rebenku-5c8113db005ecd00be66f6ab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 smtClean="0">
              <a:solidFill>
                <a:srgbClr val="8E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0514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>
            <a:alpha val="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491490"/>
            <a:ext cx="8321040" cy="5840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001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8640" y="701040"/>
            <a:ext cx="11430000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3600" dirty="0" smtClean="0">
                <a:solidFill>
                  <a:srgbClr val="8E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используйте более трех цветов, когда оформляете текст на одном слайде.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3600" dirty="0" smtClean="0">
                <a:solidFill>
                  <a:srgbClr val="007A3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Минимальный размер шрифта – 20, максимальный – 32.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3600" dirty="0" smtClean="0">
                <a:solidFill>
                  <a:srgbClr val="007A3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Шрифт – без засечек, например, </a:t>
            </a:r>
            <a:r>
              <a:rPr lang="ru-RU" sz="3600" dirty="0" err="1" smtClean="0">
                <a:solidFill>
                  <a:srgbClr val="007A3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Calibri</a:t>
            </a:r>
            <a:r>
              <a:rPr lang="ru-RU" sz="3600" dirty="0" smtClean="0">
                <a:solidFill>
                  <a:srgbClr val="007A3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800" dirty="0" smtClean="0">
                <a:solidFill>
                  <a:srgbClr val="007A37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36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Оформляйте презентацию единообразно: единый шрифт на всех слайдах, единый стиль слайдов, средний темп анимации и смены слайдов.</a:t>
            </a:r>
            <a:r>
              <a:rPr lang="ru-RU" sz="28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3600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Используйте в меру эффекты анимации.</a:t>
            </a:r>
            <a:endParaRPr lang="ru-RU" sz="2800" dirty="0">
              <a:solidFill>
                <a:srgbClr val="7030A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03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>
            <a:alpha val="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9" t="2927" r="3963" b="18451"/>
          <a:stretch/>
        </p:blipFill>
        <p:spPr>
          <a:xfrm>
            <a:off x="838200" y="518159"/>
            <a:ext cx="4739640" cy="516752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3" t="3111" r="2093" b="16222"/>
          <a:stretch/>
        </p:blipFill>
        <p:spPr>
          <a:xfrm>
            <a:off x="6587959" y="518159"/>
            <a:ext cx="4669279" cy="516752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491748" y="5943600"/>
            <a:ext cx="34325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8E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КОЛОКОЛЬЧИК</a:t>
            </a:r>
            <a:endParaRPr lang="ru-RU" sz="3200" b="1" dirty="0">
              <a:solidFill>
                <a:srgbClr val="8E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60080" y="5943600"/>
            <a:ext cx="158712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8E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РОЗА</a:t>
            </a:r>
            <a:endParaRPr lang="ru-RU" sz="2800" b="1" dirty="0">
              <a:solidFill>
                <a:srgbClr val="8E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92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158</TotalTime>
  <Words>161</Words>
  <Application>Microsoft Office PowerPoint</Application>
  <PresentationFormat>Широкоэкранный</PresentationFormat>
  <Paragraphs>36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Фархад</dc:creator>
  <cp:lastModifiedBy>Фархад</cp:lastModifiedBy>
  <cp:revision>20</cp:revision>
  <dcterms:created xsi:type="dcterms:W3CDTF">2021-02-06T14:50:19Z</dcterms:created>
  <dcterms:modified xsi:type="dcterms:W3CDTF">2021-02-06T17:28:57Z</dcterms:modified>
</cp:coreProperties>
</file>