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007A37"/>
    <a:srgbClr val="304818"/>
    <a:srgbClr val="5C0000"/>
    <a:srgbClr val="476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6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5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0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5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1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5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5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6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9CDA-FC53-411E-BDDF-B844CC832EEE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C863-D3B9-4144-97D7-36F35362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1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media/about_you_ru/kakoe-domashnee-jivotnoe-zavesti-rebenku-5c8113db005ecd00be66f6ab" TargetMode="External"/><Relationship Id="rId2" Type="http://schemas.openxmlformats.org/officeDocument/2006/relationships/hyperlink" Target="https://www.kp.ru/putevoditel/domashnie-zhivotnye/pitomtsy-dlya-rebenka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7720" y="1173480"/>
            <a:ext cx="10645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к мультимедийной презентации </a:t>
            </a:r>
          </a:p>
          <a:p>
            <a:pPr algn="ctr"/>
            <a:r>
              <a:rPr lang="ru-RU" sz="4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возраста»</a:t>
            </a:r>
            <a:endParaRPr lang="ru-RU" sz="40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01840" y="3413760"/>
            <a:ext cx="4713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Бабаджанова С.Я., 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Фенглер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А.Г., 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МАДОУ д/с 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вида №6 «Зоренька»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1319" y="5608320"/>
            <a:ext cx="1710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12.02.2021г.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Ступино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34696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животные</a:t>
            </a:r>
            <a:endParaRPr lang="ru-RU" sz="60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720" y="2468880"/>
            <a:ext cx="905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животные»</a:t>
            </a:r>
            <a:endParaRPr lang="ru-RU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040" y="929640"/>
            <a:ext cx="9906000" cy="312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</a:t>
            </a:r>
          </a:p>
          <a:p>
            <a:pPr algn="ctr"/>
            <a:r>
              <a:rPr lang="ru-RU" sz="48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животные»</a:t>
            </a: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детей старшего дошкольного возраста (старшая группа)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240" y="3546521"/>
            <a:ext cx="2509480" cy="33114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356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880" y="2133600"/>
            <a:ext cx="7951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540" y="518161"/>
            <a:ext cx="10408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должны учитывать педагоги, когда используют презентацию на занятиях:</a:t>
            </a:r>
          </a:p>
          <a:p>
            <a:pPr algn="ctr"/>
            <a:r>
              <a:rPr lang="ru-RU" sz="2800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u="sng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ограничения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детей старшего дошкольного возраста время работы с презентацией – не более 10 минут.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u="sng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информации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Количество слайдов – 10–15, отсутствие различных эффектов на одном слайде.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u="sng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до экрана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мультимедийным проектором расстояние от экрана до стульев, на которых сидят дети, – от 2 метров.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u="sng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зрения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 должно быть хорошее освещение. После просмотра необходимо проводить гимнастику для глаз.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040" y="929640"/>
            <a:ext cx="9906000" cy="312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</a:t>
            </a:r>
          </a:p>
          <a:p>
            <a:pPr algn="ctr"/>
            <a:r>
              <a:rPr lang="ru-RU" sz="48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животные»</a:t>
            </a: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детей старшего дошкольного возраста (старшая группа)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94" y="589057"/>
            <a:ext cx="8501226" cy="575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8" t="5556" r="6000" b="4000"/>
          <a:stretch/>
        </p:blipFill>
        <p:spPr>
          <a:xfrm>
            <a:off x="1484684" y="0"/>
            <a:ext cx="91833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7840" y="1371600"/>
            <a:ext cx="9281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источники: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https://www.kp.ru/putevoditel/domashnie-zhivotnye/pitomtsy-dlya-rebenka/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https://zen.yandex.ru/media/about_you_ru/kakoe-domashnee-jivotnoe-zavesti-rebenku-5c8113db005ecd00be66f6ab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91490"/>
            <a:ext cx="8321040" cy="584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701040"/>
            <a:ext cx="11430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8E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используйте более трех цветов, когда оформляете текст на одном слайде.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7A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Минимальный размер шрифта – 20, максимальный – 32.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7A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Шрифт – без засечек, например, </a:t>
            </a:r>
            <a:r>
              <a:rPr lang="ru-RU" sz="3600" dirty="0" err="1" smtClean="0">
                <a:solidFill>
                  <a:srgbClr val="007A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Calibri</a:t>
            </a:r>
            <a:r>
              <a:rPr lang="ru-RU" sz="3600" dirty="0" smtClean="0">
                <a:solidFill>
                  <a:srgbClr val="007A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rgbClr val="007A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Оформляйте презентацию единообразно: единый шрифт на всех слайдах, единый стиль слайдов, средний темп анимации и смены слайдов.</a:t>
            </a:r>
            <a:r>
              <a:rPr lang="ru-RU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в меру эффекты анимации.</a:t>
            </a:r>
            <a:endParaRPr lang="ru-RU" sz="2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" t="2927" r="3963" b="18451"/>
          <a:stretch/>
        </p:blipFill>
        <p:spPr>
          <a:xfrm>
            <a:off x="838200" y="518159"/>
            <a:ext cx="4739640" cy="51675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" t="3111" r="2093" b="16222"/>
          <a:stretch/>
        </p:blipFill>
        <p:spPr>
          <a:xfrm>
            <a:off x="6587959" y="518159"/>
            <a:ext cx="4669279" cy="5167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1748" y="5943600"/>
            <a:ext cx="3432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КОЛОКОЛЬЧИК</a:t>
            </a:r>
            <a:endParaRPr lang="ru-RU" sz="32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0080" y="5943600"/>
            <a:ext cx="1587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РОЗА</a:t>
            </a:r>
            <a:endParaRPr lang="ru-RU" sz="28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161</Words>
  <Application>Microsoft Office PowerPoint</Application>
  <PresentationFormat>Широкоэкранный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Фархад</dc:creator>
  <cp:lastModifiedBy>Фархад</cp:lastModifiedBy>
  <cp:revision>20</cp:revision>
  <dcterms:created xsi:type="dcterms:W3CDTF">2021-02-06T14:50:19Z</dcterms:created>
  <dcterms:modified xsi:type="dcterms:W3CDTF">2021-02-06T17:28:57Z</dcterms:modified>
</cp:coreProperties>
</file>